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9"/>
  </p:notesMasterIdLst>
  <p:sldIdLst>
    <p:sldId id="257" r:id="rId2"/>
    <p:sldId id="262" r:id="rId3"/>
    <p:sldId id="281" r:id="rId4"/>
    <p:sldId id="282" r:id="rId5"/>
    <p:sldId id="283" r:id="rId6"/>
    <p:sldId id="284" r:id="rId7"/>
    <p:sldId id="261" r:id="rId8"/>
    <p:sldId id="278" r:id="rId9"/>
    <p:sldId id="285" r:id="rId10"/>
    <p:sldId id="286" r:id="rId11"/>
    <p:sldId id="287" r:id="rId12"/>
    <p:sldId id="265" r:id="rId13"/>
    <p:sldId id="266" r:id="rId14"/>
    <p:sldId id="288" r:id="rId15"/>
    <p:sldId id="289" r:id="rId16"/>
    <p:sldId id="290" r:id="rId17"/>
    <p:sldId id="291" r:id="rId18"/>
    <p:sldId id="292" r:id="rId19"/>
    <p:sldId id="279" r:id="rId20"/>
    <p:sldId id="280"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5" d="100"/>
          <a:sy n="115" d="100"/>
        </p:scale>
        <p:origin x="192" y="106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11/4/19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51030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1950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549797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36368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1944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24385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5233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89962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72009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6535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17938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11/4/19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1133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11/4/19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49442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0126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86277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482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11/4/19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22359935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17C0E8-5EF1-A040-8785-9D99F529FD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512" y="-105019"/>
            <a:ext cx="9290957" cy="5341065"/>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507843"/>
            <a:ext cx="3276600" cy="2185214"/>
          </a:xfrm>
          <a:prstGeom prst="rect">
            <a:avLst/>
          </a:prstGeom>
          <a:noFill/>
        </p:spPr>
        <p:txBody>
          <a:bodyPr wrap="square" rtlCol="0">
            <a:spAutoFit/>
          </a:bodyPr>
          <a:lstStyle/>
          <a:p>
            <a:pPr algn="ctr"/>
            <a:r>
              <a:rPr lang="en-US" sz="3400" b="1">
                <a:latin typeface="Calibri" panose="020F0502020204030204" pitchFamily="34" charset="0"/>
                <a:cs typeface="Calibri" panose="020F0502020204030204" pitchFamily="34" charset="0"/>
              </a:rPr>
              <a:t>How To </a:t>
            </a:r>
            <a:r>
              <a:rPr lang="en-US" sz="3400" b="1" dirty="0">
                <a:latin typeface="Calibri" panose="020F0502020204030204" pitchFamily="34" charset="0"/>
                <a:cs typeface="Calibri" panose="020F0502020204030204" pitchFamily="34" charset="0"/>
              </a:rPr>
              <a:t>Manage Minimalism In Your Personal Life</a:t>
            </a:r>
            <a:endParaRPr lang="en-ID" sz="3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203598"/>
            <a:ext cx="4320480" cy="2736304"/>
          </a:xfrm>
        </p:spPr>
        <p:txBody>
          <a:bodyPr>
            <a:normAutofit/>
          </a:bodyPr>
          <a:lstStyle/>
          <a:p>
            <a:pPr algn="ctr"/>
            <a:r>
              <a:rPr lang="en-US" dirty="0"/>
              <a:t>A capsule wardrobe is the ideal solution.</a:t>
            </a:r>
            <a:r>
              <a:rPr lang="en-ID" dirty="0"/>
              <a:t> </a:t>
            </a:r>
          </a:p>
        </p:txBody>
      </p:sp>
      <p:pic>
        <p:nvPicPr>
          <p:cNvPr id="2" name="Picture 1">
            <a:extLst>
              <a:ext uri="{FF2B5EF4-FFF2-40B4-BE49-F238E27FC236}">
                <a16:creationId xmlns:a16="http://schemas.microsoft.com/office/drawing/2014/main" id="{53130B33-604E-534B-91C8-9AA30C74A9F4}"/>
              </a:ext>
            </a:extLst>
          </p:cNvPr>
          <p:cNvPicPr>
            <a:picLocks noChangeAspect="1"/>
          </p:cNvPicPr>
          <p:nvPr/>
        </p:nvPicPr>
        <p:blipFill>
          <a:blip r:embed="rId2"/>
          <a:stretch>
            <a:fillRect/>
          </a:stretch>
        </p:blipFill>
        <p:spPr>
          <a:xfrm>
            <a:off x="2355780" y="2232248"/>
            <a:ext cx="2560231" cy="1707654"/>
          </a:xfrm>
          <a:prstGeom prst="rect">
            <a:avLst/>
          </a:prstGeom>
          <a:ln>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60984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608512" cy="2736304"/>
          </a:xfrm>
        </p:spPr>
        <p:txBody>
          <a:bodyPr>
            <a:normAutofit/>
          </a:bodyPr>
          <a:lstStyle/>
          <a:p>
            <a:pPr algn="ctr"/>
            <a:r>
              <a:rPr lang="en-US" dirty="0"/>
              <a:t>Anything which doesn’t fit into your new capsule collection can be given to charity, given to friends or even recycled – for example, you can cut old t-shirts into strips to make rugs or bags. </a:t>
            </a:r>
            <a:endParaRPr lang="en-ID" dirty="0"/>
          </a:p>
        </p:txBody>
      </p:sp>
    </p:spTree>
    <p:extLst>
      <p:ext uri="{BB962C8B-B14F-4D97-AF65-F5344CB8AC3E}">
        <p14:creationId xmlns:p14="http://schemas.microsoft.com/office/powerpoint/2010/main" val="323482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88795" y="1635646"/>
            <a:ext cx="5799429" cy="504056"/>
          </a:xfrm>
        </p:spPr>
        <p:txBody>
          <a:bodyPr>
            <a:noAutofit/>
          </a:bodyPr>
          <a:lstStyle/>
          <a:p>
            <a:r>
              <a:rPr lang="en-US" b="1" dirty="0"/>
              <a:t>Rethink Your Diet</a:t>
            </a:r>
            <a:endParaRPr lang="en-ID" b="1"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88795" y="2268514"/>
            <a:ext cx="4575293" cy="2103436"/>
          </a:xfrm>
        </p:spPr>
        <p:txBody>
          <a:bodyPr>
            <a:normAutofit/>
          </a:bodyPr>
          <a:lstStyle/>
          <a:p>
            <a:r>
              <a:rPr lang="en-US" dirty="0"/>
              <a:t>While you’re taking a closer look at your personal life, you should consider your diet.</a:t>
            </a:r>
            <a:r>
              <a:rPr lang="en-ID" dirty="0"/>
              <a:t> </a:t>
            </a:r>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464496" cy="2088232"/>
          </a:xfrm>
        </p:spPr>
        <p:txBody>
          <a:bodyPr>
            <a:normAutofit/>
          </a:bodyPr>
          <a:lstStyle/>
          <a:p>
            <a:pPr algn="ctr"/>
            <a:r>
              <a:rPr lang="en-US" dirty="0"/>
              <a:t>Yet many of these processed items are full of unwanted ingredients and chemicals which could be bad for your health. </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563638"/>
            <a:ext cx="4392488" cy="2088232"/>
          </a:xfrm>
        </p:spPr>
        <p:txBody>
          <a:bodyPr>
            <a:normAutofit/>
          </a:bodyPr>
          <a:lstStyle/>
          <a:p>
            <a:pPr algn="ctr"/>
            <a:r>
              <a:rPr lang="en-US" dirty="0"/>
              <a:t>By choosing wholefoods rather than processed ones, you can enjoy better overall health as well as a healthier bank balance.</a:t>
            </a:r>
            <a:r>
              <a:rPr lang="en-ID" dirty="0"/>
              <a:t> </a:t>
            </a:r>
          </a:p>
        </p:txBody>
      </p:sp>
    </p:spTree>
    <p:extLst>
      <p:ext uri="{BB962C8B-B14F-4D97-AF65-F5344CB8AC3E}">
        <p14:creationId xmlns:p14="http://schemas.microsoft.com/office/powerpoint/2010/main" val="263803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392488" cy="2088232"/>
          </a:xfrm>
        </p:spPr>
        <p:txBody>
          <a:bodyPr>
            <a:normAutofit/>
          </a:bodyPr>
          <a:lstStyle/>
          <a:p>
            <a:pPr algn="ctr"/>
            <a:r>
              <a:rPr lang="en-US" dirty="0"/>
              <a:t>Do you eat the same cereal every morning for breakfast? Do you have the same sandwich every lunchtime?</a:t>
            </a:r>
            <a:r>
              <a:rPr lang="en-ID" dirty="0"/>
              <a:t> </a:t>
            </a:r>
          </a:p>
        </p:txBody>
      </p:sp>
    </p:spTree>
    <p:extLst>
      <p:ext uri="{BB962C8B-B14F-4D97-AF65-F5344CB8AC3E}">
        <p14:creationId xmlns:p14="http://schemas.microsoft.com/office/powerpoint/2010/main" val="194676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203598"/>
            <a:ext cx="4032448" cy="1008112"/>
          </a:xfrm>
        </p:spPr>
        <p:txBody>
          <a:bodyPr>
            <a:normAutofit/>
          </a:bodyPr>
          <a:lstStyle/>
          <a:p>
            <a:pPr algn="ctr"/>
            <a:r>
              <a:rPr lang="en-US" dirty="0"/>
              <a:t>This isn’t something to be ashamed of. Embrace it! </a:t>
            </a:r>
            <a:endParaRPr lang="en-ID" dirty="0"/>
          </a:p>
        </p:txBody>
      </p:sp>
      <p:pic>
        <p:nvPicPr>
          <p:cNvPr id="2" name="Picture 1">
            <a:extLst>
              <a:ext uri="{FF2B5EF4-FFF2-40B4-BE49-F238E27FC236}">
                <a16:creationId xmlns:a16="http://schemas.microsoft.com/office/drawing/2014/main" id="{4979300D-633F-E848-BCC9-6CCB782FA49A}"/>
              </a:ext>
            </a:extLst>
          </p:cNvPr>
          <p:cNvPicPr>
            <a:picLocks noChangeAspect="1"/>
          </p:cNvPicPr>
          <p:nvPr/>
        </p:nvPicPr>
        <p:blipFill>
          <a:blip r:embed="rId2"/>
          <a:stretch>
            <a:fillRect/>
          </a:stretch>
        </p:blipFill>
        <p:spPr>
          <a:xfrm>
            <a:off x="2358008" y="2212979"/>
            <a:ext cx="2555776" cy="1437624"/>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76051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635646"/>
            <a:ext cx="3744416" cy="2088232"/>
          </a:xfrm>
        </p:spPr>
        <p:txBody>
          <a:bodyPr>
            <a:normAutofit/>
          </a:bodyPr>
          <a:lstStyle/>
          <a:p>
            <a:pPr algn="ctr"/>
            <a:r>
              <a:rPr lang="en-US" dirty="0"/>
              <a:t>The media and advertisers pressure us into feeling as though our regular diet is dull and boring.</a:t>
            </a:r>
            <a:r>
              <a:rPr lang="en-ID" dirty="0"/>
              <a:t> </a:t>
            </a:r>
          </a:p>
        </p:txBody>
      </p:sp>
    </p:spTree>
    <p:extLst>
      <p:ext uri="{BB962C8B-B14F-4D97-AF65-F5344CB8AC3E}">
        <p14:creationId xmlns:p14="http://schemas.microsoft.com/office/powerpoint/2010/main" val="443521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75606"/>
            <a:ext cx="4824536" cy="2808312"/>
          </a:xfrm>
        </p:spPr>
        <p:txBody>
          <a:bodyPr>
            <a:normAutofit/>
          </a:bodyPr>
          <a:lstStyle/>
          <a:p>
            <a:pPr algn="ctr"/>
            <a:r>
              <a:rPr lang="en-US" sz="2200" dirty="0"/>
              <a:t>If you’ve ever worried about what you’re going to be prepare for dinner after a long day at work, you’re sure to be relieved by the idea of knowing exactly what you’ll be eating every day of the week without any uncertainty or complex thought processes! </a:t>
            </a:r>
            <a:endParaRPr lang="en-ID" sz="2200" dirty="0"/>
          </a:p>
        </p:txBody>
      </p:sp>
    </p:spTree>
    <p:extLst>
      <p:ext uri="{BB962C8B-B14F-4D97-AF65-F5344CB8AC3E}">
        <p14:creationId xmlns:p14="http://schemas.microsoft.com/office/powerpoint/2010/main" val="274131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563638"/>
            <a:ext cx="6447501" cy="648072"/>
          </a:xfrm>
        </p:spPr>
        <p:txBody>
          <a:bodyPr>
            <a:noAutofit/>
          </a:bodyPr>
          <a:lstStyle/>
          <a:p>
            <a:r>
              <a:rPr lang="en-US" b="1" dirty="0"/>
              <a:t>Overhaul Your Finances</a:t>
            </a:r>
            <a:endParaRPr lang="en-ID"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238028"/>
            <a:ext cx="5799429" cy="1887412"/>
          </a:xfrm>
        </p:spPr>
        <p:txBody>
          <a:bodyPr/>
          <a:lstStyle/>
          <a:p>
            <a:r>
              <a:rPr lang="en-US" dirty="0"/>
              <a:t>Another area of your personal life that could benefit from a minimalistic overhaul is your financial well-being. </a:t>
            </a:r>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03598"/>
            <a:ext cx="4896544" cy="3096344"/>
          </a:xfrm>
        </p:spPr>
        <p:txBody>
          <a:bodyPr>
            <a:normAutofit/>
          </a:bodyPr>
          <a:lstStyle/>
          <a:p>
            <a:pPr algn="ctr"/>
            <a:r>
              <a:rPr lang="en-US" dirty="0"/>
              <a:t>When your home has been decluttered and re-organized into a minimalistic zone, and your working life has been simplified so that you can be as productive as possible in the workplace, it’s time to take a closer look at your personal life. </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131590"/>
            <a:ext cx="4752528" cy="936104"/>
          </a:xfrm>
        </p:spPr>
        <p:txBody>
          <a:bodyPr>
            <a:normAutofit/>
          </a:bodyPr>
          <a:lstStyle/>
          <a:p>
            <a:pPr algn="ctr"/>
            <a:r>
              <a:rPr lang="en-US" dirty="0"/>
              <a:t>Loans, overdrafts and credit cards are commonplace. </a:t>
            </a:r>
            <a:endParaRPr lang="en-ID" dirty="0"/>
          </a:p>
        </p:txBody>
      </p:sp>
      <p:pic>
        <p:nvPicPr>
          <p:cNvPr id="4" name="Picture 3">
            <a:extLst>
              <a:ext uri="{FF2B5EF4-FFF2-40B4-BE49-F238E27FC236}">
                <a16:creationId xmlns:a16="http://schemas.microsoft.com/office/drawing/2014/main" id="{6F0E8057-7F6B-3A45-B48A-C2DED9CA63EB}"/>
              </a:ext>
            </a:extLst>
          </p:cNvPr>
          <p:cNvPicPr>
            <a:picLocks noChangeAspect="1"/>
          </p:cNvPicPr>
          <p:nvPr/>
        </p:nvPicPr>
        <p:blipFill>
          <a:blip r:embed="rId2"/>
          <a:stretch>
            <a:fillRect/>
          </a:stretch>
        </p:blipFill>
        <p:spPr>
          <a:xfrm>
            <a:off x="2324566" y="2232248"/>
            <a:ext cx="2622660" cy="1779662"/>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419622"/>
            <a:ext cx="4176464" cy="2160240"/>
          </a:xfrm>
        </p:spPr>
        <p:txBody>
          <a:bodyPr>
            <a:normAutofit/>
          </a:bodyPr>
          <a:lstStyle/>
          <a:p>
            <a:pPr algn="ctr"/>
            <a:r>
              <a:rPr lang="en-US" dirty="0"/>
              <a:t>While these are part of the essential trappings of modern life, they only serve to contribute the clutter which piles up on our shoulders.</a:t>
            </a:r>
            <a:r>
              <a:rPr lang="en-ID" dirty="0"/>
              <a:t> </a:t>
            </a:r>
          </a:p>
        </p:txBody>
      </p:sp>
    </p:spTree>
    <p:extLst>
      <p:ext uri="{BB962C8B-B14F-4D97-AF65-F5344CB8AC3E}">
        <p14:creationId xmlns:p14="http://schemas.microsoft.com/office/powerpoint/2010/main" val="148572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491630"/>
            <a:ext cx="3888432" cy="2160240"/>
          </a:xfrm>
        </p:spPr>
        <p:txBody>
          <a:bodyPr>
            <a:normAutofit/>
          </a:bodyPr>
          <a:lstStyle/>
          <a:p>
            <a:pPr algn="ctr"/>
            <a:r>
              <a:rPr lang="en-US" dirty="0"/>
              <a:t>When you need to think about paying these increasing bills, your stress levels rise, and your mind becomes more occupied.</a:t>
            </a:r>
            <a:r>
              <a:rPr lang="en-ID" dirty="0"/>
              <a:t> </a:t>
            </a:r>
          </a:p>
        </p:txBody>
      </p:sp>
    </p:spTree>
    <p:extLst>
      <p:ext uri="{BB962C8B-B14F-4D97-AF65-F5344CB8AC3E}">
        <p14:creationId xmlns:p14="http://schemas.microsoft.com/office/powerpoint/2010/main" val="382140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051720" y="1635646"/>
            <a:ext cx="3528392" cy="2160240"/>
          </a:xfrm>
        </p:spPr>
        <p:txBody>
          <a:bodyPr>
            <a:normAutofit/>
          </a:bodyPr>
          <a:lstStyle/>
          <a:p>
            <a:pPr algn="ctr"/>
            <a:r>
              <a:rPr lang="en-US" dirty="0"/>
              <a:t>Work towards becoming debt free in order to pursue a true minimalistic lifestyle. </a:t>
            </a:r>
            <a:endParaRPr lang="en-ID" dirty="0"/>
          </a:p>
        </p:txBody>
      </p:sp>
    </p:spTree>
    <p:extLst>
      <p:ext uri="{BB962C8B-B14F-4D97-AF65-F5344CB8AC3E}">
        <p14:creationId xmlns:p14="http://schemas.microsoft.com/office/powerpoint/2010/main" val="350125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275606"/>
            <a:ext cx="4752528" cy="1008112"/>
          </a:xfrm>
        </p:spPr>
        <p:txBody>
          <a:bodyPr>
            <a:normAutofit/>
          </a:bodyPr>
          <a:lstStyle/>
          <a:p>
            <a:pPr algn="ctr"/>
            <a:r>
              <a:rPr lang="en-US" dirty="0"/>
              <a:t>However, with the minimalist lifestyle that isn’t a problem.</a:t>
            </a:r>
            <a:r>
              <a:rPr lang="en-ID" dirty="0"/>
              <a:t> </a:t>
            </a:r>
          </a:p>
        </p:txBody>
      </p:sp>
      <p:pic>
        <p:nvPicPr>
          <p:cNvPr id="2" name="Picture 1">
            <a:extLst>
              <a:ext uri="{FF2B5EF4-FFF2-40B4-BE49-F238E27FC236}">
                <a16:creationId xmlns:a16="http://schemas.microsoft.com/office/drawing/2014/main" id="{4425FADA-580E-3A4D-A581-80C010676028}"/>
              </a:ext>
            </a:extLst>
          </p:cNvPr>
          <p:cNvPicPr>
            <a:picLocks noChangeAspect="1"/>
          </p:cNvPicPr>
          <p:nvPr/>
        </p:nvPicPr>
        <p:blipFill>
          <a:blip r:embed="rId2"/>
          <a:stretch>
            <a:fillRect/>
          </a:stretch>
        </p:blipFill>
        <p:spPr>
          <a:xfrm>
            <a:off x="2986162" y="2279061"/>
            <a:ext cx="1443484" cy="1443484"/>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86449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752528" cy="2160240"/>
          </a:xfrm>
        </p:spPr>
        <p:txBody>
          <a:bodyPr>
            <a:normAutofit/>
          </a:bodyPr>
          <a:lstStyle/>
          <a:p>
            <a:pPr algn="ctr"/>
            <a:r>
              <a:rPr lang="en-US" dirty="0"/>
              <a:t>You’ll be surprised by how often you realize that you can live without something that you believed was essential when you no longer have the means to purchase it.</a:t>
            </a:r>
            <a:endParaRPr lang="en-ID" dirty="0"/>
          </a:p>
        </p:txBody>
      </p:sp>
    </p:spTree>
    <p:extLst>
      <p:ext uri="{BB962C8B-B14F-4D97-AF65-F5344CB8AC3E}">
        <p14:creationId xmlns:p14="http://schemas.microsoft.com/office/powerpoint/2010/main" val="64271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131590"/>
            <a:ext cx="6447501" cy="602382"/>
          </a:xfrm>
        </p:spPr>
        <p:txBody>
          <a:bodyPr>
            <a:normAutofit/>
          </a:bodyPr>
          <a:lstStyle/>
          <a:p>
            <a:r>
              <a:rPr lang="en-US" b="1" dirty="0"/>
              <a:t>Consider Your Approach to Technology</a:t>
            </a:r>
            <a:endParaRPr lang="en-ID"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1760290"/>
            <a:ext cx="5079349" cy="2421954"/>
          </a:xfrm>
        </p:spPr>
        <p:txBody>
          <a:bodyPr>
            <a:normAutofit/>
          </a:bodyPr>
          <a:lstStyle/>
          <a:p>
            <a:r>
              <a:rPr lang="en-US" dirty="0"/>
              <a:t>The way in which you relate to the digital world can have a major impact on your overall well-being, so eliminating digital elements from your lifestyle could be the minimalistic move you need to make to improve your life. </a:t>
            </a:r>
            <a:endParaRPr lang="en-ID" dirty="0"/>
          </a:p>
        </p:txBody>
      </p:sp>
    </p:spTree>
    <p:extLst>
      <p:ext uri="{BB962C8B-B14F-4D97-AF65-F5344CB8AC3E}">
        <p14:creationId xmlns:p14="http://schemas.microsoft.com/office/powerpoint/2010/main" val="389631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491630"/>
            <a:ext cx="3960440" cy="2016224"/>
          </a:xfrm>
        </p:spPr>
        <p:txBody>
          <a:bodyPr>
            <a:normAutofit/>
          </a:bodyPr>
          <a:lstStyle/>
          <a:p>
            <a:pPr algn="ctr"/>
            <a:r>
              <a:rPr lang="en-US" dirty="0"/>
              <a:t>Do you have a TV? The answer is probably yes. Do you have a TV in every room? Again, the answer is most likely to be in the affirmative.</a:t>
            </a:r>
            <a:endParaRPr lang="en-ID" dirty="0"/>
          </a:p>
        </p:txBody>
      </p:sp>
    </p:spTree>
    <p:extLst>
      <p:ext uri="{BB962C8B-B14F-4D97-AF65-F5344CB8AC3E}">
        <p14:creationId xmlns:p14="http://schemas.microsoft.com/office/powerpoint/2010/main" val="35810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203598"/>
            <a:ext cx="4320480" cy="1008112"/>
          </a:xfrm>
        </p:spPr>
        <p:txBody>
          <a:bodyPr>
            <a:normAutofit/>
          </a:bodyPr>
          <a:lstStyle/>
          <a:p>
            <a:pPr algn="ctr"/>
            <a:r>
              <a:rPr lang="en-US" dirty="0"/>
              <a:t>Wouldn’t just one TV set be enough for the whole house?</a:t>
            </a:r>
            <a:endParaRPr lang="en-ID" dirty="0"/>
          </a:p>
        </p:txBody>
      </p:sp>
      <p:pic>
        <p:nvPicPr>
          <p:cNvPr id="2" name="Picture 1">
            <a:extLst>
              <a:ext uri="{FF2B5EF4-FFF2-40B4-BE49-F238E27FC236}">
                <a16:creationId xmlns:a16="http://schemas.microsoft.com/office/drawing/2014/main" id="{1E849CF0-957C-A04E-AB1E-DB60527DA11C}"/>
              </a:ext>
            </a:extLst>
          </p:cNvPr>
          <p:cNvPicPr>
            <a:picLocks noChangeAspect="1"/>
          </p:cNvPicPr>
          <p:nvPr/>
        </p:nvPicPr>
        <p:blipFill>
          <a:blip r:embed="rId2"/>
          <a:stretch>
            <a:fillRect/>
          </a:stretch>
        </p:blipFill>
        <p:spPr>
          <a:xfrm>
            <a:off x="2608064" y="2436955"/>
            <a:ext cx="2540000" cy="142875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16906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608512" cy="2736304"/>
          </a:xfrm>
        </p:spPr>
        <p:txBody>
          <a:bodyPr>
            <a:normAutofit/>
          </a:bodyPr>
          <a:lstStyle/>
          <a:p>
            <a:pPr algn="ctr"/>
            <a:r>
              <a:rPr lang="en-US" dirty="0"/>
              <a:t>Without TVs in your kids’ bedrooms, you can all enjoy more quality family time together. The benefits are easy to see.</a:t>
            </a:r>
            <a:endParaRPr lang="en-ID" dirty="0"/>
          </a:p>
        </p:txBody>
      </p:sp>
    </p:spTree>
    <p:extLst>
      <p:ext uri="{BB962C8B-B14F-4D97-AF65-F5344CB8AC3E}">
        <p14:creationId xmlns:p14="http://schemas.microsoft.com/office/powerpoint/2010/main" val="23358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491630"/>
            <a:ext cx="4104456" cy="2520280"/>
          </a:xfrm>
        </p:spPr>
        <p:txBody>
          <a:bodyPr>
            <a:normAutofit/>
          </a:bodyPr>
          <a:lstStyle/>
          <a:p>
            <a:pPr algn="ctr"/>
            <a:r>
              <a:rPr lang="en-US" dirty="0"/>
              <a:t>In many ways, decluttering your personal life is one of the most important aspects of implementing a minimalistic approach. </a:t>
            </a:r>
            <a:endParaRPr lang="en-ID" dirty="0"/>
          </a:p>
        </p:txBody>
      </p:sp>
    </p:spTree>
    <p:extLst>
      <p:ext uri="{BB962C8B-B14F-4D97-AF65-F5344CB8AC3E}">
        <p14:creationId xmlns:p14="http://schemas.microsoft.com/office/powerpoint/2010/main" val="387783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491630"/>
            <a:ext cx="3960440" cy="2736304"/>
          </a:xfrm>
        </p:spPr>
        <p:txBody>
          <a:bodyPr>
            <a:normAutofit/>
          </a:bodyPr>
          <a:lstStyle/>
          <a:p>
            <a:pPr algn="ctr"/>
            <a:r>
              <a:rPr lang="en-US" dirty="0"/>
              <a:t>What about your phone time? Do you seem to have your smartphone permanently glued to your hand?</a:t>
            </a:r>
            <a:endParaRPr lang="en-ID" dirty="0"/>
          </a:p>
        </p:txBody>
      </p:sp>
    </p:spTree>
    <p:extLst>
      <p:ext uri="{BB962C8B-B14F-4D97-AF65-F5344CB8AC3E}">
        <p14:creationId xmlns:p14="http://schemas.microsoft.com/office/powerpoint/2010/main" val="109568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491630"/>
            <a:ext cx="4968552" cy="2736304"/>
          </a:xfrm>
        </p:spPr>
        <p:txBody>
          <a:bodyPr>
            <a:normAutofit/>
          </a:bodyPr>
          <a:lstStyle/>
          <a:p>
            <a:pPr algn="ctr"/>
            <a:r>
              <a:rPr lang="en-US" dirty="0"/>
              <a:t>If you try to minimize the length of time you spend using your cell phone, you’ll probably be surprised by how long you can go without it before feeling any negative effects. </a:t>
            </a:r>
            <a:endParaRPr lang="en-ID" dirty="0"/>
          </a:p>
        </p:txBody>
      </p:sp>
    </p:spTree>
    <p:extLst>
      <p:ext uri="{BB962C8B-B14F-4D97-AF65-F5344CB8AC3E}">
        <p14:creationId xmlns:p14="http://schemas.microsoft.com/office/powerpoint/2010/main" val="395392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203598"/>
            <a:ext cx="5256584" cy="936104"/>
          </a:xfrm>
        </p:spPr>
        <p:txBody>
          <a:bodyPr>
            <a:normAutofit/>
          </a:bodyPr>
          <a:lstStyle/>
          <a:p>
            <a:pPr algn="ctr"/>
            <a:r>
              <a:rPr lang="en-US" dirty="0"/>
              <a:t>Try to implement a regime of set time ranges within which to use your phone.</a:t>
            </a:r>
            <a:endParaRPr lang="en-ID" dirty="0"/>
          </a:p>
        </p:txBody>
      </p:sp>
      <p:pic>
        <p:nvPicPr>
          <p:cNvPr id="2" name="Picture 1">
            <a:extLst>
              <a:ext uri="{FF2B5EF4-FFF2-40B4-BE49-F238E27FC236}">
                <a16:creationId xmlns:a16="http://schemas.microsoft.com/office/drawing/2014/main" id="{17480938-88DE-0741-83C4-C41AC75F261F}"/>
              </a:ext>
            </a:extLst>
          </p:cNvPr>
          <p:cNvPicPr>
            <a:picLocks noChangeAspect="1"/>
          </p:cNvPicPr>
          <p:nvPr/>
        </p:nvPicPr>
        <p:blipFill>
          <a:blip r:embed="rId2"/>
          <a:stretch>
            <a:fillRect/>
          </a:stretch>
        </p:blipFill>
        <p:spPr>
          <a:xfrm>
            <a:off x="2732812" y="2293988"/>
            <a:ext cx="2523772" cy="1419622"/>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31532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347614"/>
            <a:ext cx="4680520" cy="2736304"/>
          </a:xfrm>
        </p:spPr>
        <p:txBody>
          <a:bodyPr>
            <a:normAutofit/>
          </a:bodyPr>
          <a:lstStyle/>
          <a:p>
            <a:pPr algn="ctr"/>
            <a:r>
              <a:rPr lang="en-US" dirty="0"/>
              <a:t>This will help you to focus more of your time and energy on the people in the real world around you who matter most, and to enjoy more positive relationships with friends and family members. </a:t>
            </a:r>
            <a:endParaRPr lang="en-ID" dirty="0"/>
          </a:p>
        </p:txBody>
      </p:sp>
    </p:spTree>
    <p:extLst>
      <p:ext uri="{BB962C8B-B14F-4D97-AF65-F5344CB8AC3E}">
        <p14:creationId xmlns:p14="http://schemas.microsoft.com/office/powerpoint/2010/main" val="427430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051720" y="1563638"/>
            <a:ext cx="3600400" cy="2736304"/>
          </a:xfrm>
        </p:spPr>
        <p:txBody>
          <a:bodyPr>
            <a:normAutofit/>
          </a:bodyPr>
          <a:lstStyle/>
          <a:p>
            <a:pPr algn="ctr"/>
            <a:r>
              <a:rPr lang="en-US" dirty="0"/>
              <a:t>Social media is another element of digital clutter which can be addressed via a minimalist lifestyle.</a:t>
            </a:r>
            <a:endParaRPr lang="en-ID" dirty="0"/>
          </a:p>
        </p:txBody>
      </p:sp>
    </p:spTree>
    <p:extLst>
      <p:ext uri="{BB962C8B-B14F-4D97-AF65-F5344CB8AC3E}">
        <p14:creationId xmlns:p14="http://schemas.microsoft.com/office/powerpoint/2010/main" val="139594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779662"/>
            <a:ext cx="3816424" cy="2736304"/>
          </a:xfrm>
        </p:spPr>
        <p:txBody>
          <a:bodyPr>
            <a:normAutofit/>
          </a:bodyPr>
          <a:lstStyle/>
          <a:p>
            <a:pPr algn="ctr"/>
            <a:r>
              <a:rPr lang="en-US" dirty="0"/>
              <a:t>Keep your friends list to only those people who make your life more interesting, more valuable and more fun.</a:t>
            </a:r>
            <a:endParaRPr lang="en-ID" dirty="0"/>
          </a:p>
        </p:txBody>
      </p:sp>
    </p:spTree>
    <p:extLst>
      <p:ext uri="{BB962C8B-B14F-4D97-AF65-F5344CB8AC3E}">
        <p14:creationId xmlns:p14="http://schemas.microsoft.com/office/powerpoint/2010/main" val="239017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03598"/>
            <a:ext cx="4968552" cy="936104"/>
          </a:xfrm>
        </p:spPr>
        <p:txBody>
          <a:bodyPr>
            <a:normAutofit/>
          </a:bodyPr>
          <a:lstStyle/>
          <a:p>
            <a:pPr algn="ctr"/>
            <a:r>
              <a:rPr lang="en-US" dirty="0"/>
              <a:t>While considering social media, delete any platforms you no longer use.</a:t>
            </a:r>
            <a:endParaRPr lang="en-ID" dirty="0"/>
          </a:p>
        </p:txBody>
      </p:sp>
      <p:pic>
        <p:nvPicPr>
          <p:cNvPr id="2" name="Picture 1">
            <a:extLst>
              <a:ext uri="{FF2B5EF4-FFF2-40B4-BE49-F238E27FC236}">
                <a16:creationId xmlns:a16="http://schemas.microsoft.com/office/drawing/2014/main" id="{EE610788-3930-A640-8699-DC1B5BEE4742}"/>
              </a:ext>
            </a:extLst>
          </p:cNvPr>
          <p:cNvPicPr>
            <a:picLocks noChangeAspect="1"/>
          </p:cNvPicPr>
          <p:nvPr/>
        </p:nvPicPr>
        <p:blipFill>
          <a:blip r:embed="rId2"/>
          <a:stretch>
            <a:fillRect/>
          </a:stretch>
        </p:blipFill>
        <p:spPr>
          <a:xfrm>
            <a:off x="2627784" y="2256413"/>
            <a:ext cx="2608064" cy="1735993"/>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18056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84576" cy="2736304"/>
          </a:xfrm>
        </p:spPr>
        <p:txBody>
          <a:bodyPr>
            <a:normAutofit/>
          </a:bodyPr>
          <a:lstStyle/>
          <a:p>
            <a:pPr algn="ctr"/>
            <a:r>
              <a:rPr lang="en-US" dirty="0"/>
              <a:t>You’ll almost certainly be surprised by how well you can cope without it and you’re sure to find better ways to fill all the time that you’ll save when you’re not checking up on posts and messages.</a:t>
            </a:r>
            <a:endParaRPr lang="en-ID" dirty="0"/>
          </a:p>
        </p:txBody>
      </p:sp>
    </p:spTree>
    <p:extLst>
      <p:ext uri="{BB962C8B-B14F-4D97-AF65-F5344CB8AC3E}">
        <p14:creationId xmlns:p14="http://schemas.microsoft.com/office/powerpoint/2010/main" val="425379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07654"/>
            <a:ext cx="4392488" cy="2520280"/>
          </a:xfrm>
        </p:spPr>
        <p:txBody>
          <a:bodyPr>
            <a:normAutofit/>
          </a:bodyPr>
          <a:lstStyle/>
          <a:p>
            <a:pPr algn="ctr"/>
            <a:r>
              <a:rPr lang="en-US" dirty="0"/>
              <a:t>So, where do you begin when it comes to bringing your personal life in line with the concept of minimalism? </a:t>
            </a:r>
            <a:endParaRPr lang="en-ID" dirty="0"/>
          </a:p>
        </p:txBody>
      </p:sp>
    </p:spTree>
    <p:extLst>
      <p:ext uri="{BB962C8B-B14F-4D97-AF65-F5344CB8AC3E}">
        <p14:creationId xmlns:p14="http://schemas.microsoft.com/office/powerpoint/2010/main" val="429411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059582"/>
            <a:ext cx="5256584" cy="936104"/>
          </a:xfrm>
        </p:spPr>
        <p:txBody>
          <a:bodyPr>
            <a:normAutofit/>
          </a:bodyPr>
          <a:lstStyle/>
          <a:p>
            <a:pPr algn="ctr"/>
            <a:r>
              <a:rPr lang="en-US" dirty="0"/>
              <a:t>You can start with the way that you approach your everyday living.</a:t>
            </a:r>
            <a:r>
              <a:rPr lang="en-ID" dirty="0"/>
              <a:t> </a:t>
            </a:r>
          </a:p>
        </p:txBody>
      </p:sp>
      <p:pic>
        <p:nvPicPr>
          <p:cNvPr id="2" name="Picture 1">
            <a:extLst>
              <a:ext uri="{FF2B5EF4-FFF2-40B4-BE49-F238E27FC236}">
                <a16:creationId xmlns:a16="http://schemas.microsoft.com/office/drawing/2014/main" id="{65E88E59-3A16-4F46-A02A-693DC68560B9}"/>
              </a:ext>
            </a:extLst>
          </p:cNvPr>
          <p:cNvPicPr>
            <a:picLocks noChangeAspect="1"/>
          </p:cNvPicPr>
          <p:nvPr/>
        </p:nvPicPr>
        <p:blipFill>
          <a:blip r:embed="rId2"/>
          <a:stretch>
            <a:fillRect/>
          </a:stretch>
        </p:blipFill>
        <p:spPr>
          <a:xfrm>
            <a:off x="2539947" y="2355726"/>
            <a:ext cx="2551937" cy="175513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18688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419622"/>
            <a:ext cx="5400600" cy="864096"/>
          </a:xfrm>
        </p:spPr>
        <p:txBody>
          <a:bodyPr>
            <a:normAutofit/>
          </a:bodyPr>
          <a:lstStyle/>
          <a:p>
            <a:pPr algn="ctr"/>
            <a:r>
              <a:rPr lang="en-US" dirty="0"/>
              <a:t>These things can all be adapted to match your new-found minimalist principles.</a:t>
            </a:r>
            <a:r>
              <a:rPr lang="en-ID" dirty="0"/>
              <a:t> </a:t>
            </a:r>
          </a:p>
        </p:txBody>
      </p:sp>
      <p:pic>
        <p:nvPicPr>
          <p:cNvPr id="2" name="Picture 1">
            <a:extLst>
              <a:ext uri="{FF2B5EF4-FFF2-40B4-BE49-F238E27FC236}">
                <a16:creationId xmlns:a16="http://schemas.microsoft.com/office/drawing/2014/main" id="{D1788A6B-3D59-7949-843E-B987CF2CCFDC}"/>
              </a:ext>
            </a:extLst>
          </p:cNvPr>
          <p:cNvPicPr>
            <a:picLocks noChangeAspect="1"/>
          </p:cNvPicPr>
          <p:nvPr/>
        </p:nvPicPr>
        <p:blipFill>
          <a:blip r:embed="rId2"/>
          <a:stretch>
            <a:fillRect/>
          </a:stretch>
        </p:blipFill>
        <p:spPr>
          <a:xfrm>
            <a:off x="2483768" y="2525499"/>
            <a:ext cx="2664296" cy="1323770"/>
          </a:xfrm>
          <a:prstGeom prst="rect">
            <a:avLst/>
          </a:prstGeom>
          <a:ln w="15875">
            <a:solidFill>
              <a:schemeClr val="tx1">
                <a:lumMod val="85000"/>
                <a:lumOff val="15000"/>
              </a:schemeClr>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70934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83568" y="1033264"/>
            <a:ext cx="6447501" cy="602382"/>
          </a:xfrm>
        </p:spPr>
        <p:txBody>
          <a:bodyPr>
            <a:normAutofit/>
          </a:bodyPr>
          <a:lstStyle/>
          <a:p>
            <a:r>
              <a:rPr lang="en-US" b="1" dirty="0"/>
              <a:t>Pare Down Your Closet</a:t>
            </a:r>
            <a:endParaRPr lang="en-ID" b="1"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83568" y="1661964"/>
            <a:ext cx="5328592" cy="3070026"/>
          </a:xfrm>
        </p:spPr>
        <p:txBody>
          <a:bodyPr>
            <a:normAutofit/>
          </a:bodyPr>
          <a:lstStyle/>
          <a:p>
            <a:r>
              <a:rPr lang="en-US" dirty="0"/>
              <a:t>Look at your wardrobe. Most of us have far too many clothes. If you riffle through your clothing now, you’ll almost certainly find several items that you’ve never worn as well as several outfits which you haven’t put on for years.</a:t>
            </a:r>
            <a:r>
              <a:rPr lang="en-ID" dirty="0"/>
              <a:t> </a:t>
            </a:r>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563638"/>
            <a:ext cx="4248472" cy="2736304"/>
          </a:xfrm>
        </p:spPr>
        <p:txBody>
          <a:bodyPr>
            <a:normAutofit/>
          </a:bodyPr>
          <a:lstStyle/>
          <a:p>
            <a:pPr algn="ctr"/>
            <a:r>
              <a:rPr lang="en-US" dirty="0"/>
              <a:t>Be tough on yourself. If you haven’t worn it for a year it has to go.</a:t>
            </a:r>
            <a:r>
              <a:rPr lang="en-ID" dirty="0"/>
              <a:t> </a:t>
            </a:r>
            <a:r>
              <a:rPr lang="en-US" dirty="0"/>
              <a:t>Hang all your clothes in your closet with the hangers facing towards you. </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347614"/>
            <a:ext cx="4320480" cy="2736304"/>
          </a:xfrm>
        </p:spPr>
        <p:txBody>
          <a:bodyPr>
            <a:normAutofit/>
          </a:bodyPr>
          <a:lstStyle/>
          <a:p>
            <a:pPr algn="ctr"/>
            <a:r>
              <a:rPr lang="en-US" dirty="0"/>
              <a:t>At the end of the year, you can see at a glance which clothes haven’t been worn in the past 12 months. You can then get rid of all those items with a clear conscience. </a:t>
            </a:r>
            <a:endParaRPr lang="en-ID" dirty="0"/>
          </a:p>
        </p:txBody>
      </p:sp>
    </p:spTree>
    <p:extLst>
      <p:ext uri="{BB962C8B-B14F-4D97-AF65-F5344CB8AC3E}">
        <p14:creationId xmlns:p14="http://schemas.microsoft.com/office/powerpoint/2010/main" val="374645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1117</TotalTime>
  <Words>894</Words>
  <Application>Microsoft Macintosh PowerPoint</Application>
  <PresentationFormat>On-screen Show (16:9)</PresentationFormat>
  <Paragraphs>42</Paragraphs>
  <Slides>37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Pare Down Your Closet</vt:lpstr>
      <vt:lpstr>PowerPoint Presentation</vt:lpstr>
      <vt:lpstr>PowerPoint Presentation</vt:lpstr>
      <vt:lpstr>PowerPoint Presentation</vt:lpstr>
      <vt:lpstr>PowerPoint Presentation</vt:lpstr>
      <vt:lpstr>Rethink Your Diet</vt:lpstr>
      <vt:lpstr>PowerPoint Presentation</vt:lpstr>
      <vt:lpstr>PowerPoint Presentation</vt:lpstr>
      <vt:lpstr>PowerPoint Presentation</vt:lpstr>
      <vt:lpstr>PowerPoint Presentation</vt:lpstr>
      <vt:lpstr>PowerPoint Presentation</vt:lpstr>
      <vt:lpstr>PowerPoint Presentation</vt:lpstr>
      <vt:lpstr>Overhaul Your Finances</vt:lpstr>
      <vt:lpstr>PowerPoint Presentation</vt:lpstr>
      <vt:lpstr>PowerPoint Presentation</vt:lpstr>
      <vt:lpstr>PowerPoint Presentation</vt:lpstr>
      <vt:lpstr>PowerPoint Presentation</vt:lpstr>
      <vt:lpstr>PowerPoint Presentation</vt:lpstr>
      <vt:lpstr>PowerPoint Presentation</vt:lpstr>
      <vt:lpstr>Consider Your Approach to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78</cp:revision>
  <dcterms:created xsi:type="dcterms:W3CDTF">2018-10-15T07:11:14Z</dcterms:created>
  <dcterms:modified xsi:type="dcterms:W3CDTF">2019-11-04T10:10:06Z</dcterms:modified>
</cp:coreProperties>
</file>